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  <p:sldId id="272" r:id="rId3"/>
    <p:sldId id="279" r:id="rId4"/>
    <p:sldId id="276" r:id="rId5"/>
    <p:sldId id="275" r:id="rId6"/>
    <p:sldId id="267" r:id="rId7"/>
    <p:sldId id="271" r:id="rId8"/>
    <p:sldId id="261" r:id="rId9"/>
    <p:sldId id="269" r:id="rId10"/>
    <p:sldId id="263" r:id="rId11"/>
    <p:sldId id="265" r:id="rId12"/>
    <p:sldId id="280" r:id="rId13"/>
    <p:sldId id="277" r:id="rId14"/>
    <p:sldId id="274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&#1091;&#1088;&#1086;&#1082;%20&#1055;&#1045;&#1076;&#1072;&#1075;&#1086;&#1075;&#1080;&#1095;&#1077;&#1072;&#1082;&#1080;&#1077;%20&#1085;&#1072;&#1076;&#1077;&#1078;&#1076;&#1099;%20&#1050;&#1080;&#1089;&#1077;&#1083;&#1077;&#1074;&#1072;%20&#1052;.&#1042;\&#1075;&#1086;&#1083;&#1086;&#1083;&#1077;&#1076;&#1080;&#1094;&#1072;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«Гололед»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643446"/>
            <a:ext cx="7383764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Разработал учитель ОБЖ </a:t>
            </a:r>
            <a:r>
              <a:rPr lang="ru-RU" dirty="0" smtClean="0"/>
              <a:t>Смирягин В.В. </a:t>
            </a:r>
          </a:p>
          <a:p>
            <a:r>
              <a:rPr lang="ru-RU" dirty="0" smtClean="0"/>
              <a:t>МОУ </a:t>
            </a:r>
            <a:r>
              <a:rPr lang="ru-RU" dirty="0" smtClean="0"/>
              <a:t>«СОШ №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/>
              <a:t> </a:t>
            </a:r>
            <a:endParaRPr lang="ru-RU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286512" y="4071942"/>
            <a:ext cx="2381232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8 </a:t>
            </a:r>
            <a:r>
              <a:rPr lang="ru-RU" sz="2400" dirty="0" smtClean="0">
                <a:solidFill>
                  <a:schemeClr val="tx2"/>
                </a:solidFill>
              </a:rPr>
              <a:t>класс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17" descr="hodoki-na-volge-1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472" y="2786058"/>
            <a:ext cx="3601100" cy="3214710"/>
          </a:xfrm>
        </p:spPr>
      </p:pic>
      <p:grpSp>
        <p:nvGrpSpPr>
          <p:cNvPr id="14" name="Группа 13"/>
          <p:cNvGrpSpPr/>
          <p:nvPr/>
        </p:nvGrpSpPr>
        <p:grpSpPr>
          <a:xfrm rot="2500219">
            <a:off x="261458" y="2470176"/>
            <a:ext cx="3929090" cy="3786214"/>
            <a:chOff x="4786314" y="2285992"/>
            <a:chExt cx="3929090" cy="3786214"/>
          </a:xfrm>
        </p:grpSpPr>
        <p:sp>
          <p:nvSpPr>
            <p:cNvPr id="15" name="Прямоугольник 14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357290" y="1214422"/>
            <a:ext cx="6500858" cy="1087101"/>
            <a:chOff x="1357290" y="1500174"/>
            <a:chExt cx="6000792" cy="1087101"/>
          </a:xfrm>
        </p:grpSpPr>
        <p:sp>
          <p:nvSpPr>
            <p:cNvPr id="10" name="TextBox 9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7" name="Содержимое 16" descr="ф-13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57752" y="2857496"/>
            <a:ext cx="3754638" cy="307183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966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142844" y="4643446"/>
            <a:ext cx="1665277" cy="1665277"/>
          </a:xfrm>
        </p:spPr>
      </p:pic>
      <p:pic>
        <p:nvPicPr>
          <p:cNvPr id="12" name="Рисунок 11" descr="plasty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3929066"/>
            <a:ext cx="2547942" cy="2547942"/>
          </a:xfrm>
          <a:prstGeom prst="rect">
            <a:avLst/>
          </a:prstGeom>
        </p:spPr>
      </p:pic>
      <p:pic>
        <p:nvPicPr>
          <p:cNvPr id="13" name="Рисунок 12" descr="4ceb773ef08270ce1bbdf016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57422" y="4929198"/>
            <a:ext cx="1809737" cy="13573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57290" y="5214950"/>
            <a:ext cx="928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+</a:t>
            </a:r>
            <a:endParaRPr lang="ru-RU" sz="4400" b="1" dirty="0"/>
          </a:p>
        </p:txBody>
      </p:sp>
      <p:pic>
        <p:nvPicPr>
          <p:cNvPr id="18" name="Рисунок 17" descr="photos0-800x600.jpe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57158" y="571480"/>
            <a:ext cx="3838021" cy="3000396"/>
          </a:xfrm>
          <a:prstGeom prst="rect">
            <a:avLst/>
          </a:prstGeom>
        </p:spPr>
      </p:pic>
      <p:pic>
        <p:nvPicPr>
          <p:cNvPr id="9" name="Содержимое 8" descr="627782272c16397a0bfc46eb078a7e794864b468a_b.jpg"/>
          <p:cNvPicPr>
            <a:picLocks noGrp="1" noChangeAspect="1"/>
          </p:cNvPicPr>
          <p:nvPr>
            <p:ph sz="quarter" idx="2"/>
          </p:nvPr>
        </p:nvPicPr>
        <p:blipFill>
          <a:blip r:embed="rId6" cstate="email"/>
          <a:stretch>
            <a:fillRect/>
          </a:stretch>
        </p:blipFill>
        <p:spPr>
          <a:xfrm>
            <a:off x="5000628" y="857232"/>
            <a:ext cx="3643339" cy="24288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85728"/>
          <a:ext cx="8229600" cy="5919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6216418"/>
                <a:gridCol w="766736"/>
                <a:gridCol w="817818"/>
              </a:tblGrid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Верите ли вы,</a:t>
                      </a:r>
                      <a:r>
                        <a:rPr lang="ru-RU" sz="2400" baseline="0" dirty="0" smtClean="0"/>
                        <a:t> что…?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нет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время гололеда безопаснее держать руки в кармане, чтобы не повредить их при падении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вы поскользнулись –постарайтесь при падении опереться на руки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ходьбе по льду ноги должны быть слегка расслаблены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сырой картофель, лейкопластырь и клей помогают при гололеде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 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гололеде безопаснее передвигаться на цыпочках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время гололеда  при ходьбе нужно освободить руки от сумок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929454" y="5429264"/>
            <a:ext cx="706282" cy="695026"/>
          </a:xfrm>
          <a:prstGeom prst="rect">
            <a:avLst/>
          </a:prstGeom>
        </p:spPr>
      </p:pic>
      <p:pic>
        <p:nvPicPr>
          <p:cNvPr id="5" name="Рисунок 4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643834" y="4572008"/>
            <a:ext cx="706282" cy="695026"/>
          </a:xfrm>
          <a:prstGeom prst="rect">
            <a:avLst/>
          </a:prstGeom>
        </p:spPr>
      </p:pic>
      <p:pic>
        <p:nvPicPr>
          <p:cNvPr id="6" name="Рисунок 5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929454" y="3643314"/>
            <a:ext cx="706282" cy="695026"/>
          </a:xfrm>
          <a:prstGeom prst="rect">
            <a:avLst/>
          </a:prstGeom>
        </p:spPr>
      </p:pic>
      <p:pic>
        <p:nvPicPr>
          <p:cNvPr id="7" name="Рисунок 6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929454" y="2857496"/>
            <a:ext cx="706282" cy="695026"/>
          </a:xfrm>
          <a:prstGeom prst="rect">
            <a:avLst/>
          </a:prstGeom>
        </p:spPr>
      </p:pic>
      <p:pic>
        <p:nvPicPr>
          <p:cNvPr id="8" name="Рисунок 7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715272" y="2000240"/>
            <a:ext cx="706282" cy="695026"/>
          </a:xfrm>
          <a:prstGeom prst="rect">
            <a:avLst/>
          </a:prstGeom>
        </p:spPr>
      </p:pic>
      <p:pic>
        <p:nvPicPr>
          <p:cNvPr id="9" name="Рисунок 8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715272" y="928670"/>
            <a:ext cx="706282" cy="695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1071563" y="1643063"/>
            <a:ext cx="7072312" cy="4286250"/>
            <a:chOff x="1142976" y="928670"/>
            <a:chExt cx="7072362" cy="4286280"/>
          </a:xfrm>
        </p:grpSpPr>
        <p:sp>
          <p:nvSpPr>
            <p:cNvPr id="10252" name="Прямоугольник 6"/>
            <p:cNvSpPr>
              <a:spLocks noChangeArrowheads="1"/>
            </p:cNvSpPr>
            <p:nvPr/>
          </p:nvSpPr>
          <p:spPr bwMode="auto">
            <a:xfrm>
              <a:off x="1142976" y="92867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Прямоугольник 8"/>
            <p:cNvSpPr>
              <a:spLocks noChangeArrowheads="1"/>
            </p:cNvSpPr>
            <p:nvPr/>
          </p:nvSpPr>
          <p:spPr bwMode="auto">
            <a:xfrm>
              <a:off x="1142976" y="235743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Прямоугольник 9"/>
            <p:cNvSpPr>
              <a:spLocks noChangeArrowheads="1"/>
            </p:cNvSpPr>
            <p:nvPr/>
          </p:nvSpPr>
          <p:spPr bwMode="auto">
            <a:xfrm>
              <a:off x="1142976" y="378619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Прямоугольник 10"/>
            <p:cNvSpPr>
              <a:spLocks noChangeArrowheads="1"/>
            </p:cNvSpPr>
            <p:nvPr/>
          </p:nvSpPr>
          <p:spPr bwMode="auto">
            <a:xfrm>
              <a:off x="3500430" y="235743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Прямоугольник 11"/>
            <p:cNvSpPr>
              <a:spLocks noChangeArrowheads="1"/>
            </p:cNvSpPr>
            <p:nvPr/>
          </p:nvSpPr>
          <p:spPr bwMode="auto">
            <a:xfrm>
              <a:off x="5857884" y="235743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Прямоугольник 12"/>
            <p:cNvSpPr>
              <a:spLocks noChangeArrowheads="1"/>
            </p:cNvSpPr>
            <p:nvPr/>
          </p:nvSpPr>
          <p:spPr bwMode="auto">
            <a:xfrm>
              <a:off x="3500430" y="92867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Прямоугольник 13"/>
            <p:cNvSpPr>
              <a:spLocks noChangeArrowheads="1"/>
            </p:cNvSpPr>
            <p:nvPr/>
          </p:nvSpPr>
          <p:spPr bwMode="auto">
            <a:xfrm>
              <a:off x="5857884" y="92867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Прямоугольник 14"/>
            <p:cNvSpPr>
              <a:spLocks noChangeArrowheads="1"/>
            </p:cNvSpPr>
            <p:nvPr/>
          </p:nvSpPr>
          <p:spPr bwMode="auto">
            <a:xfrm>
              <a:off x="5857884" y="378619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Прямоугольник 15"/>
            <p:cNvSpPr>
              <a:spLocks noChangeArrowheads="1"/>
            </p:cNvSpPr>
            <p:nvPr/>
          </p:nvSpPr>
          <p:spPr bwMode="auto">
            <a:xfrm>
              <a:off x="3500430" y="3786190"/>
              <a:ext cx="2357454" cy="142876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214414" y="1500174"/>
            <a:ext cx="22145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 dirty="0" err="1"/>
              <a:t>х</a:t>
            </a:r>
            <a:endParaRPr lang="ru-RU" sz="10200" b="1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500438" y="1500188"/>
            <a:ext cx="22145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/>
              <a:t>х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857875" y="1500188"/>
            <a:ext cx="22145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/>
              <a:t>х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143000" y="2928938"/>
            <a:ext cx="22145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 dirty="0" err="1"/>
              <a:t>х</a:t>
            </a:r>
            <a:endParaRPr lang="ru-RU" sz="10200" b="1" dirty="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071563" y="4429125"/>
            <a:ext cx="22145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/>
              <a:t>х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857884" y="4357694"/>
            <a:ext cx="22145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200" b="1" dirty="0" err="1"/>
              <a:t>х</a:t>
            </a:r>
            <a:endParaRPr lang="ru-RU" sz="10200" b="1" dirty="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14750" y="2928938"/>
            <a:ext cx="1928813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600" b="1"/>
              <a:t>о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643313" y="4286250"/>
            <a:ext cx="1928812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600" b="1"/>
              <a:t>о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000750" y="2928938"/>
            <a:ext cx="1928813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600" b="1"/>
              <a:t>о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28728" y="178592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571868" y="471488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500430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571868" y="185736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214414" y="464344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1214414" y="321468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857884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929322" y="192880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929322" y="471488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на улице гололед, я…</a:t>
            </a:r>
            <a:endParaRPr lang="ru-RU" dirty="0"/>
          </a:p>
        </p:txBody>
      </p:sp>
      <p:pic>
        <p:nvPicPr>
          <p:cNvPr id="4" name="Содержимое 3" descr="pif32-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71604" y="2214554"/>
            <a:ext cx="6012562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13483-Royalty-Free-RF-Clipart-Illustration-Of-A-Smiling-Blue-Snowflake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1571604" y="571480"/>
            <a:ext cx="5992694" cy="58971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728" y="2786058"/>
            <a:ext cx="6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гололедиц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0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85728"/>
          <a:ext cx="8229600" cy="5919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6216418"/>
                <a:gridCol w="766736"/>
                <a:gridCol w="817818"/>
              </a:tblGrid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Верите ли вы,</a:t>
                      </a:r>
                      <a:r>
                        <a:rPr lang="ru-RU" sz="2400" baseline="0" dirty="0" smtClean="0"/>
                        <a:t> что…?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время гололеда безопаснее держать руки в кармане, чтобы не повредить их при падении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вы поскользнулись –постарайтесь при падении опереться на руки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ходьбе по льду ноги должны быть слегка расслаблены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сырой картофель, лейкопластырь и клей помогают при гололеде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 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гололеде безопаснее передвигаться на цыпочках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время гололеда  при ходьбе нужно освободить руки от сумок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if32-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857232"/>
            <a:ext cx="7858180" cy="5651754"/>
          </a:xfrm>
        </p:spPr>
      </p:pic>
      <p:sp>
        <p:nvSpPr>
          <p:cNvPr id="5" name="Овальная выноска 4"/>
          <p:cNvSpPr/>
          <p:nvPr/>
        </p:nvSpPr>
        <p:spPr>
          <a:xfrm>
            <a:off x="5857884" y="1571612"/>
            <a:ext cx="2428892" cy="1428760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Ух, здорово, можно покататься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if32-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2071678"/>
            <a:ext cx="7324725" cy="4219575"/>
          </a:xfrm>
        </p:spPr>
      </p:pic>
      <p:sp>
        <p:nvSpPr>
          <p:cNvPr id="5" name="Овальная выноска 4"/>
          <p:cNvSpPr/>
          <p:nvPr/>
        </p:nvSpPr>
        <p:spPr>
          <a:xfrm>
            <a:off x="5715008" y="2000240"/>
            <a:ext cx="3071834" cy="2071702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Ой, как больно….!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70136534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4786314" y="2714620"/>
            <a:ext cx="3714776" cy="2786082"/>
          </a:xfrm>
        </p:spPr>
      </p:pic>
      <p:grpSp>
        <p:nvGrpSpPr>
          <p:cNvPr id="22" name="Группа 21"/>
          <p:cNvGrpSpPr/>
          <p:nvPr/>
        </p:nvGrpSpPr>
        <p:grpSpPr>
          <a:xfrm rot="2500219">
            <a:off x="4690613" y="2244660"/>
            <a:ext cx="3929090" cy="3786214"/>
            <a:chOff x="4786314" y="2285992"/>
            <a:chExt cx="3929090" cy="3786214"/>
          </a:xfrm>
        </p:grpSpPr>
        <p:sp>
          <p:nvSpPr>
            <p:cNvPr id="16" name="Прямоугольник 15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357290" y="1500174"/>
            <a:ext cx="6000792" cy="1087101"/>
            <a:chOff x="1357290" y="1500174"/>
            <a:chExt cx="6000792" cy="1087101"/>
          </a:xfrm>
        </p:grpSpPr>
        <p:sp>
          <p:nvSpPr>
            <p:cNvPr id="7" name="TextBox 6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4" name="Содержимое 13" descr="original-132749083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0034" y="2714620"/>
            <a:ext cx="3929090" cy="27860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4chan1313358800672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55211" y="2571744"/>
            <a:ext cx="4160193" cy="307183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 rot="2500219">
            <a:off x="4690613" y="1898673"/>
            <a:ext cx="3929090" cy="3786214"/>
            <a:chOff x="4786314" y="2285992"/>
            <a:chExt cx="3929090" cy="3786214"/>
          </a:xfrm>
        </p:grpSpPr>
        <p:sp>
          <p:nvSpPr>
            <p:cNvPr id="17" name="Прямоугольник 16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428728" y="1357298"/>
            <a:ext cx="6000792" cy="1087101"/>
            <a:chOff x="1357290" y="1500174"/>
            <a:chExt cx="6000792" cy="1087101"/>
          </a:xfrm>
        </p:grpSpPr>
        <p:sp>
          <p:nvSpPr>
            <p:cNvPr id="9" name="TextBox 8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2" name="Содержимое 11" descr="8339955012_c1f0ae3542_z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57" y="2571744"/>
            <a:ext cx="3839793" cy="307183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750x1000_ut000015192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928802"/>
            <a:ext cx="3482585" cy="4643446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 rot="2500219">
            <a:off x="190020" y="1970111"/>
            <a:ext cx="3929090" cy="3786214"/>
            <a:chOff x="4786314" y="2285992"/>
            <a:chExt cx="3929090" cy="3786214"/>
          </a:xfrm>
        </p:grpSpPr>
        <p:sp>
          <p:nvSpPr>
            <p:cNvPr id="12" name="Прямоугольник 11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500166" y="714356"/>
            <a:ext cx="6000792" cy="1087101"/>
            <a:chOff x="1357290" y="1500174"/>
            <a:chExt cx="6000792" cy="1087101"/>
          </a:xfrm>
        </p:grpSpPr>
        <p:sp>
          <p:nvSpPr>
            <p:cNvPr id="8" name="TextBox 7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pic>
        <p:nvPicPr>
          <p:cNvPr id="14" name="Рисунок 13" descr="5-termo-botinki-termobotinki-detskie-na-naturalnoj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1785926"/>
            <a:ext cx="3024195" cy="4554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1324037218_164943124_1----Lassie-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5500694" y="2263765"/>
            <a:ext cx="3101801" cy="4594235"/>
          </a:xfrm>
        </p:spPr>
      </p:pic>
      <p:pic>
        <p:nvPicPr>
          <p:cNvPr id="11" name="Содержимое 10" descr="226_201010143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714348" y="2214554"/>
            <a:ext cx="2994662" cy="4347090"/>
          </a:xfrm>
        </p:spPr>
      </p:pic>
      <p:grpSp>
        <p:nvGrpSpPr>
          <p:cNvPr id="15" name="Группа 14"/>
          <p:cNvGrpSpPr/>
          <p:nvPr/>
        </p:nvGrpSpPr>
        <p:grpSpPr>
          <a:xfrm rot="2500219">
            <a:off x="190019" y="2244659"/>
            <a:ext cx="3929090" cy="3786214"/>
            <a:chOff x="4786314" y="2285992"/>
            <a:chExt cx="3929090" cy="3786214"/>
          </a:xfrm>
        </p:grpSpPr>
        <p:sp>
          <p:nvSpPr>
            <p:cNvPr id="16" name="Прямоугольник 15"/>
            <p:cNvSpPr/>
            <p:nvPr/>
          </p:nvSpPr>
          <p:spPr>
            <a:xfrm rot="5400000">
              <a:off x="4822033" y="3893347"/>
              <a:ext cx="3786214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 rot="10800000">
              <a:off x="4786314" y="3857628"/>
              <a:ext cx="3929090" cy="57150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85852" y="1071546"/>
            <a:ext cx="6000792" cy="1087101"/>
            <a:chOff x="1357290" y="1500174"/>
            <a:chExt cx="6000792" cy="1087101"/>
          </a:xfrm>
        </p:grpSpPr>
        <p:sp>
          <p:nvSpPr>
            <p:cNvPr id="9" name="TextBox 8"/>
            <p:cNvSpPr txBox="1"/>
            <p:nvPr/>
          </p:nvSpPr>
          <p:spPr>
            <a:xfrm>
              <a:off x="1357290" y="1500174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1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43570" y="1571612"/>
              <a:ext cx="171451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ru-RU" sz="6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548</TotalTime>
  <Words>212</Words>
  <Application>Microsoft Office PowerPoint</Application>
  <PresentationFormat>Экран (4:3)</PresentationFormat>
  <Paragraphs>67</Paragraphs>
  <Slides>15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«Гололед»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Если на улице гололед, я…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Осторожно лед!</dc:title>
  <cp:lastModifiedBy>Fisika</cp:lastModifiedBy>
  <cp:revision>83</cp:revision>
  <dcterms:modified xsi:type="dcterms:W3CDTF">2021-03-09T11:59:53Z</dcterms:modified>
</cp:coreProperties>
</file>